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Proxima Nova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1946f974fd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1946f974fd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1946f974fd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1946f974fd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1971fd40f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1971fd40f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fd8fbde638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fd8fbde638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fd8fbde638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fd8fbde638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1971fd40ff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1971fd40ff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1971fd40f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1971fd40f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1971fd40f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1971fd40f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1971fd40f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1971fd40f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fd8fbde638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fd8fbde638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1946f974fd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1946f974fd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1971fd40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1971fd40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d8fbde638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fd8fbde638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fd8fbde638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fd8fbde638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1946f974fd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1946f974fd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fd8fbde63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fd8fbde63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def577cc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def577cc8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def577cc8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def577cc8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fd8fbde63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fd8fbde63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fd8fbde63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fd8fbde63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1946f974fd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1946f974fd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ramies/theHarvester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OSINTCuriou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hyperlink" Target="https://www.bellingcat.com/" TargetMode="External"/><Relationship Id="rId4" Type="http://schemas.openxmlformats.org/officeDocument/2006/relationships/hyperlink" Target="https://inteltechniques.com/index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 idx="4294967295"/>
          </p:nvPr>
        </p:nvSpPr>
        <p:spPr>
          <a:xfrm>
            <a:off x="2470500" y="1597825"/>
            <a:ext cx="6456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26612"/>
              <a:buNone/>
            </a:pPr>
            <a:r>
              <a:rPr lang="en" sz="372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ext:pdf intext:”What is OSINT?”</a:t>
            </a:r>
            <a:endParaRPr sz="372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4294967295"/>
          </p:nvPr>
        </p:nvSpPr>
        <p:spPr>
          <a:xfrm>
            <a:off x="2133525" y="3035175"/>
            <a:ext cx="64560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 quick intro to the world of Open Source Intelligence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2470500" y="3752250"/>
            <a:ext cx="8123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-By Anirudh V</a:t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62" name="Google Shape;62;p13"/>
          <p:cNvCxnSpPr/>
          <p:nvPr/>
        </p:nvCxnSpPr>
        <p:spPr>
          <a:xfrm>
            <a:off x="2111775" y="2875150"/>
            <a:ext cx="6644100" cy="0"/>
          </a:xfrm>
          <a:prstGeom prst="straightConnector1">
            <a:avLst/>
          </a:prstGeom>
          <a:noFill/>
          <a:ln w="38100" cap="flat" cmpd="sng">
            <a:solidFill>
              <a:srgbClr val="4BA17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" name="Google Shape;6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562625" y="-1318525"/>
            <a:ext cx="6985901" cy="542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An Example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4294967295"/>
          </p:nvPr>
        </p:nvSpPr>
        <p:spPr>
          <a:xfrm>
            <a:off x="311700" y="1141575"/>
            <a:ext cx="4474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Let’s make the search more specific…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(Google Dorks)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We found something!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An Example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9" name="Google Shape;129;p23"/>
          <p:cNvSpPr txBox="1">
            <a:spLocks noGrp="1"/>
          </p:cNvSpPr>
          <p:nvPr>
            <p:ph type="body" idx="4294967295"/>
          </p:nvPr>
        </p:nvSpPr>
        <p:spPr>
          <a:xfrm>
            <a:off x="311700" y="11633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Can we perhaps use what we found?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That’s a lot of info!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So… How?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7" name="Google Shape;137;p24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>
                <a:solidFill>
                  <a:schemeClr val="lt1"/>
                </a:solidFill>
              </a:rPr>
              <a:t>Google is your best friend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>
                <a:solidFill>
                  <a:schemeClr val="lt1"/>
                </a:solidFill>
              </a:rPr>
              <a:t>See 1.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2500"/>
              </a:spcBef>
              <a:spcAft>
                <a:spcPts val="2500"/>
              </a:spcAft>
              <a:buClr>
                <a:schemeClr val="lt1"/>
              </a:buClr>
              <a:buSzPts val="1800"/>
              <a:buAutoNum type="arabicPeriod"/>
            </a:pPr>
            <a:r>
              <a:rPr lang="en">
                <a:solidFill>
                  <a:schemeClr val="lt1"/>
                </a:solidFill>
              </a:rPr>
              <a:t>Github - https://github.com/jivoi/awesome-osint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97619">
            <a:off x="7175050" y="163125"/>
            <a:ext cx="1518999" cy="151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An Example - OSINT On Organizations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Using theHarvester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(</a:t>
            </a:r>
            <a:r>
              <a:rPr lang="en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https://github.com/laramies/theHarvester</a:t>
            </a:r>
            <a:r>
              <a:rPr lang="en">
                <a:solidFill>
                  <a:schemeClr val="lt1"/>
                </a:solidFill>
              </a:rPr>
              <a:t>)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Finding emails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(Web Scraping)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97619">
            <a:off x="7175050" y="163125"/>
            <a:ext cx="1518999" cy="151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/>
          <p:cNvPicPr preferRelativeResize="0"/>
          <p:nvPr/>
        </p:nvPicPr>
        <p:blipFill rotWithShape="1">
          <a:blip r:embed="rId5">
            <a:alphaModFix/>
          </a:blip>
          <a:srcRect b="29824"/>
          <a:stretch/>
        </p:blipFill>
        <p:spPr>
          <a:xfrm>
            <a:off x="4146150" y="2248175"/>
            <a:ext cx="4997849" cy="289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An Example - OSINT On Organizations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2" name="Google Shape;152;p26"/>
          <p:cNvSpPr txBox="1">
            <a:spLocks noGrp="1"/>
          </p:cNvSpPr>
          <p:nvPr>
            <p:ph type="body" idx="4294967295"/>
          </p:nvPr>
        </p:nvSpPr>
        <p:spPr>
          <a:xfrm>
            <a:off x="311700" y="11633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Subdomain Enumeration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Using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97619">
            <a:off x="7175050" y="163125"/>
            <a:ext cx="1518999" cy="151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1354" y="1017725"/>
            <a:ext cx="4003771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Some Resources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0" name="Google Shape;160;p27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Google!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https://www.youtube.com/@OSINTCurious</a:t>
            </a:r>
            <a:r>
              <a:rPr lang="en">
                <a:solidFill>
                  <a:schemeClr val="lt1"/>
                </a:solidFill>
              </a:rPr>
              <a:t> - Amazing podcast and videos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https://inteltechniques.com/index.html</a:t>
            </a:r>
            <a:r>
              <a:rPr lang="en">
                <a:solidFill>
                  <a:schemeClr val="lt1"/>
                </a:solidFill>
              </a:rPr>
              <a:t> - Great blog posts and great book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1800"/>
              <a:buChar char="●"/>
            </a:pPr>
            <a:r>
              <a:rPr lang="en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https://www.bellingcat.com/</a:t>
            </a:r>
            <a:r>
              <a:rPr lang="en">
                <a:solidFill>
                  <a:schemeClr val="lt1"/>
                </a:solidFill>
              </a:rPr>
              <a:t> - Some of the best real world OSINT work out there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97619">
            <a:off x="7175050" y="163125"/>
            <a:ext cx="1518999" cy="151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>
            <a:spLocks noGrp="1"/>
          </p:cNvSpPr>
          <p:nvPr>
            <p:ph type="title" idx="4294967295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20">
                <a:solidFill>
                  <a:srgbClr val="FFFFFF"/>
                </a:solidFill>
              </a:rPr>
              <a:t>Questions For Me?</a:t>
            </a:r>
            <a:endParaRPr sz="3920">
              <a:solidFill>
                <a:srgbClr val="FFFFFF"/>
              </a:solidFill>
            </a:endParaRPr>
          </a:p>
        </p:txBody>
      </p:sp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97619">
            <a:off x="7175050" y="163125"/>
            <a:ext cx="1518999" cy="151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>
            <a:spLocks noGrp="1"/>
          </p:cNvSpPr>
          <p:nvPr>
            <p:ph type="title" idx="4294967295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20">
                <a:solidFill>
                  <a:srgbClr val="FFFFFF"/>
                </a:solidFill>
              </a:rPr>
              <a:t>Questions For You!</a:t>
            </a:r>
            <a:endParaRPr sz="3920">
              <a:solidFill>
                <a:srgbClr val="FFFFFF"/>
              </a:solidFill>
            </a:endParaRPr>
          </a:p>
        </p:txBody>
      </p:sp>
      <p:pic>
        <p:nvPicPr>
          <p:cNvPr id="173" name="Google Shape;1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97619">
            <a:off x="7175050" y="163125"/>
            <a:ext cx="1518999" cy="151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Question 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9" name="Google Shape;179;p30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is my roll number?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(IIITH format - yyyyxxxxxx, where yyyy is the year of admission and xxxxxx identifies branch and roll no.)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80" name="Google Shape;1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97619">
            <a:off x="7175050" y="163125"/>
            <a:ext cx="1518999" cy="151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Solution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 idx="4294967295"/>
          </p:nvPr>
        </p:nvSpPr>
        <p:spPr>
          <a:xfrm>
            <a:off x="173450" y="417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is OSINT?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b="1">
                <a:solidFill>
                  <a:schemeClr val="lt1"/>
                </a:solidFill>
              </a:rPr>
              <a:t>OSINT </a:t>
            </a:r>
            <a:r>
              <a:rPr lang="en">
                <a:solidFill>
                  <a:schemeClr val="lt1"/>
                </a:solidFill>
              </a:rPr>
              <a:t>- </a:t>
            </a:r>
            <a:r>
              <a:rPr lang="en" b="1">
                <a:solidFill>
                  <a:schemeClr val="lt1"/>
                </a:solidFill>
              </a:rPr>
              <a:t>O</a:t>
            </a:r>
            <a:r>
              <a:rPr lang="en">
                <a:solidFill>
                  <a:schemeClr val="lt1"/>
                </a:solidFill>
              </a:rPr>
              <a:t>pen </a:t>
            </a:r>
            <a:r>
              <a:rPr lang="en" b="1">
                <a:solidFill>
                  <a:schemeClr val="lt1"/>
                </a:solidFill>
              </a:rPr>
              <a:t>S</a:t>
            </a:r>
            <a:r>
              <a:rPr lang="en">
                <a:solidFill>
                  <a:schemeClr val="lt1"/>
                </a:solidFill>
              </a:rPr>
              <a:t>ource </a:t>
            </a:r>
            <a:r>
              <a:rPr lang="en" b="1">
                <a:solidFill>
                  <a:schemeClr val="lt1"/>
                </a:solidFill>
              </a:rPr>
              <a:t>Int</a:t>
            </a:r>
            <a:r>
              <a:rPr lang="en">
                <a:solidFill>
                  <a:schemeClr val="lt1"/>
                </a:solidFill>
              </a:rPr>
              <a:t>elligence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Involves gathering </a:t>
            </a:r>
            <a:r>
              <a:rPr lang="en" b="1">
                <a:solidFill>
                  <a:schemeClr val="lt1"/>
                </a:solidFill>
              </a:rPr>
              <a:t>publicly available</a:t>
            </a:r>
            <a:r>
              <a:rPr lang="en">
                <a:solidFill>
                  <a:schemeClr val="lt1"/>
                </a:solidFill>
              </a:rPr>
              <a:t> information.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Procuring verbal, written, or electronic material that can be </a:t>
            </a:r>
            <a:r>
              <a:rPr lang="en" b="1">
                <a:solidFill>
                  <a:schemeClr val="lt1"/>
                </a:solidFill>
              </a:rPr>
              <a:t>obtained legally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b="1">
                <a:solidFill>
                  <a:schemeClr val="lt1"/>
                </a:solidFill>
              </a:rPr>
              <a:t>Processing </a:t>
            </a:r>
            <a:r>
              <a:rPr lang="en">
                <a:solidFill>
                  <a:schemeClr val="lt1"/>
                </a:solidFill>
              </a:rPr>
              <a:t>this information to get meaningful information.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1500"/>
              </a:spcBef>
              <a:spcAft>
                <a:spcPts val="1500"/>
              </a:spcAft>
              <a:buClr>
                <a:schemeClr val="lt1"/>
              </a:buClr>
              <a:buSzPts val="1800"/>
              <a:buChar char="●"/>
            </a:pPr>
            <a:r>
              <a:rPr lang="en" b="1">
                <a:solidFill>
                  <a:schemeClr val="lt1"/>
                </a:solidFill>
              </a:rPr>
              <a:t>Analyzing </a:t>
            </a:r>
            <a:r>
              <a:rPr lang="en">
                <a:solidFill>
                  <a:schemeClr val="lt1"/>
                </a:solidFill>
              </a:rPr>
              <a:t>the gathered information and making </a:t>
            </a:r>
            <a:r>
              <a:rPr lang="en" b="1">
                <a:solidFill>
                  <a:schemeClr val="lt1"/>
                </a:solidFill>
              </a:rPr>
              <a:t>meaningful conclusions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97619">
            <a:off x="7175050" y="163125"/>
            <a:ext cx="1518999" cy="151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Question 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2" name="Google Shape;192;p32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Which city was I in on the 5th Saturday of July 2011? 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(Give me coordinates!)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(Hint - Use my name and use Google Dorks to refine the search results)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93" name="Google Shape;1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97619">
            <a:off x="7175050" y="163125"/>
            <a:ext cx="1518999" cy="151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Solution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00" name="Google Shape;2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97619">
            <a:off x="7175050" y="163125"/>
            <a:ext cx="1518999" cy="151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Solution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207" name="Google Shape;2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97619">
            <a:off x="7175050" y="163125"/>
            <a:ext cx="1518999" cy="151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 idx="4294967295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20">
                <a:solidFill>
                  <a:schemeClr val="lt1"/>
                </a:solidFill>
              </a:rPr>
              <a:t>But… Why?</a:t>
            </a:r>
            <a:endParaRPr sz="3920">
              <a:solidFill>
                <a:schemeClr val="lt1"/>
              </a:solidFill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97619">
            <a:off x="7175050" y="163125"/>
            <a:ext cx="1518999" cy="151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OSINT </a:t>
            </a:r>
            <a:r>
              <a:rPr lang="en">
                <a:solidFill>
                  <a:schemeClr val="lt1"/>
                </a:solidFill>
              </a:rPr>
              <a:t>Can Help In Locating Criminals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4294967295"/>
          </p:nvPr>
        </p:nvSpPr>
        <p:spPr>
          <a:xfrm>
            <a:off x="311700" y="16096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"/>
              <a:t>		</a:t>
            </a:r>
            <a:endParaRPr/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500"/>
              </a:spcBef>
              <a:spcAft>
                <a:spcPts val="1500"/>
              </a:spcAft>
              <a:buNone/>
            </a:pPr>
            <a:r>
              <a:rPr lang="en"/>
              <a:t>Source: https://www.bellingcat.com/news/2022/11/29/us-american-white-supremacist-facing-criminal-charges-located-in-bulgaria/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1660"/>
            <a:ext cx="9144001" cy="2139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97619">
            <a:off x="7175050" y="163125"/>
            <a:ext cx="1518999" cy="151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0"/>
            <a:ext cx="4882202" cy="418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 rotWithShape="1">
          <a:blip r:embed="rId4">
            <a:alphaModFix/>
          </a:blip>
          <a:srcRect r="48274"/>
          <a:stretch/>
        </p:blipFill>
        <p:spPr>
          <a:xfrm>
            <a:off x="4882189" y="629750"/>
            <a:ext cx="4245037" cy="451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8418"/>
            <a:ext cx="9144001" cy="4400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OSINT </a:t>
            </a:r>
            <a:r>
              <a:rPr lang="en">
                <a:solidFill>
                  <a:schemeClr val="lt1"/>
                </a:solidFill>
              </a:rPr>
              <a:t>Can Help Find Missing People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40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500"/>
              </a:spcBef>
              <a:spcAft>
                <a:spcPts val="1500"/>
              </a:spcAft>
              <a:buNone/>
            </a:pPr>
            <a:r>
              <a:rPr lang="en"/>
              <a:t>https://www.sans.org/press/announcements/hackers-join-forces-to-help-law-enforcement-agencies-solve-real-missing-persons-cases/</a:t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97619">
            <a:off x="7175050" y="163125"/>
            <a:ext cx="1518999" cy="151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387" y="1017725"/>
            <a:ext cx="6197074" cy="329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 idx="4294967295"/>
          </p:nvPr>
        </p:nvSpPr>
        <p:spPr>
          <a:xfrm>
            <a:off x="311700" y="1625525"/>
            <a:ext cx="8520600" cy="24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120">
                <a:solidFill>
                  <a:schemeClr val="lt1"/>
                </a:solidFill>
              </a:rPr>
              <a:t>OSINT can help you understand how public info about you</a:t>
            </a:r>
            <a:endParaRPr sz="412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120">
                <a:solidFill>
                  <a:schemeClr val="lt1"/>
                </a:solidFill>
              </a:rPr>
              <a:t> really is!</a:t>
            </a:r>
            <a:endParaRPr sz="4120">
              <a:solidFill>
                <a:schemeClr val="lt1"/>
              </a:solidFill>
            </a:endParaRPr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97619">
            <a:off x="7175050" y="163125"/>
            <a:ext cx="1518999" cy="151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An Example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5" name="Google Shape;115;p21"/>
          <p:cNvSpPr txBox="1">
            <a:spLocks noGrp="1"/>
          </p:cNvSpPr>
          <p:nvPr>
            <p:ph type="body" idx="4294967295"/>
          </p:nvPr>
        </p:nvSpPr>
        <p:spPr>
          <a:xfrm>
            <a:off x="311700" y="1017725"/>
            <a:ext cx="4666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Lets see what we can find out about me!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Hmmm, doesn’t seem like we found anything :(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371</Words>
  <Application>Microsoft Office PowerPoint</Application>
  <PresentationFormat>On-screen Show (16:9)</PresentationFormat>
  <Paragraphs>82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Courier New</vt:lpstr>
      <vt:lpstr>Arial</vt:lpstr>
      <vt:lpstr>Proxima Nova</vt:lpstr>
      <vt:lpstr>Spearmint</vt:lpstr>
      <vt:lpstr>ext:pdf intext:”What is OSINT?”</vt:lpstr>
      <vt:lpstr>What is OSINT?</vt:lpstr>
      <vt:lpstr>But… Why?</vt:lpstr>
      <vt:lpstr>OSINT Can Help In Locating Criminals</vt:lpstr>
      <vt:lpstr>PowerPoint Presentation</vt:lpstr>
      <vt:lpstr>PowerPoint Presentation</vt:lpstr>
      <vt:lpstr>OSINT Can Help Find Missing People</vt:lpstr>
      <vt:lpstr>OSINT can help you understand how public info about you  really is!</vt:lpstr>
      <vt:lpstr>An Example</vt:lpstr>
      <vt:lpstr>An Example</vt:lpstr>
      <vt:lpstr>An Example</vt:lpstr>
      <vt:lpstr>So… How?</vt:lpstr>
      <vt:lpstr>An Example - OSINT On Organizations</vt:lpstr>
      <vt:lpstr>An Example - OSINT On Organizations</vt:lpstr>
      <vt:lpstr>Some Resources</vt:lpstr>
      <vt:lpstr>Questions For Me?</vt:lpstr>
      <vt:lpstr>Questions For You!</vt:lpstr>
      <vt:lpstr>Question 1</vt:lpstr>
      <vt:lpstr>Solution</vt:lpstr>
      <vt:lpstr>Question 2</vt:lpstr>
      <vt:lpstr>Solution</vt:lpstr>
      <vt:lpstr>Solution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ext:pdf intext:”What is OSINT?”</dc:title>
  <cp:lastModifiedBy>dhruvmittalindia@gmail.com</cp:lastModifiedBy>
  <cp:revision>1</cp:revision>
  <dcterms:modified xsi:type="dcterms:W3CDTF">2023-03-20T10:45:16Z</dcterms:modified>
</cp:coreProperties>
</file>